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59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FACC-FB85-4BBD-99DF-3848BCC67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751631-15E8-4E9D-9265-E462AC76B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B0C8C0-8815-47B0-BD3E-FD80254A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13FE33-64F7-4D94-96EF-FF34586EF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7E7C11-B5DE-4540-94DA-E53212A0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470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235D08-298B-4E6C-AF6E-B433C4C1F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F19E111-855C-43FC-A75C-539787B6E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700B01-0469-4A16-819F-67D6FA50A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513398-E7F2-4B2F-B624-2EC868285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BE25D5-7312-4A4F-B64B-9F175468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309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3E653A7-64E7-4B22-A922-53C4050E79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57AFE3-99DD-4E63-9444-DAB1E14FF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2F9936-2CB2-4CC9-B8F9-92DA41890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4DEE8E-9D53-4440-9532-ECA164A62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EF32D4-25A2-4751-9E84-1B1B208DC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195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CF2DB9-AEF8-4A91-9BC3-BF1F4BA04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692883-F9D1-4D55-889E-A2A620B9B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49BC2-0C04-4FF9-8F59-804BC4480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4A8943-EAD2-4B32-ADC6-62B4C6D66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9646A1-40C8-43F2-B0B5-3507A5C39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1424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547C6-7C71-4B80-99F3-9AE50212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AB6CE4C-7280-41FA-8E53-3FA894F2A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C3A295-402E-4465-A00A-AEF3706F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F100ED-CEC3-4AD7-9317-56B991A2A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F9C17D-4604-48CB-93EB-43EB0B61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88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C3666D-39B4-4393-A85B-C4EC0813C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DB24BD-0852-45F9-9387-AD819E4B0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F38A12-7ABE-435F-BFF9-742917820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FA81B4-9112-446A-B1E0-0D3D65F88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F1D103-2F6F-47B4-8CF7-CC53A2549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3C190F-7E34-40EF-A992-13B69CAA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238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009FCA-FD47-45D0-8A22-BCFC7C7C1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5A4839-B115-4F1B-8F10-60B79BB77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981B6E7-73CF-4FA8-94F5-8839D4AE4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5727330-336A-453C-9D3F-F41EAE541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CD55279-37AB-4941-890A-2AF099937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0611F3E-98F0-4689-87B2-846F86CB9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1FB7C94-7C7B-4A0C-967A-E49A78B5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7CD077C-3DD9-4BED-9D5E-B45C0702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357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EDD12B-C3D5-4CBE-BBC3-5B53D356F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D4F79C5-D558-4506-8FE5-14035FDB4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6461820-C54C-49E5-B809-97B983C10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7E58058-AA03-48B1-B32A-02DB9BB8C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302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F2F1405-0989-4433-8203-DD3474C4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AD3E92F-D6B6-4222-A867-3BC7B0B04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C1A2F5D-6CEC-4E5E-85C8-288BBFBF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4220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3D639-62C0-47C7-8453-B1D15D25C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456539-9D49-4D18-A31D-BA89FAB04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EDC264-6606-4D0F-B41F-08E0349A8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EDEA3D9-ADD1-4D3A-805F-7C6A82F48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7F20E1-3A7C-4500-BBAA-99B46C30C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7D77FD-A5BA-4D4B-93E0-4CEB72E9D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00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11039-327B-4097-84F1-F2F109464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5E8C494-85E4-428C-8930-EE2AFEC092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10144A-F4F2-4329-9644-B620485B2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8A456E7-198C-4834-9D98-43BE88C76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E9C852-7D57-4FD0-9893-6239D09ED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4B6BC7E-0369-4237-8927-0B06F2D52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5177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A329462-1B7B-48B6-9E14-8B690EF6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0032DE-AFFA-4A48-8FFB-94D8E7DDA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F070A7-6BC4-4B30-AB7C-F540DD5878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09252-C6B6-45E7-BD19-D2F37AAC471D}" type="datetimeFigureOut">
              <a:rPr lang="pt-BR" smtClean="0"/>
              <a:t>09/09/2020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621A09-F04B-4EAC-8771-F6ACB22F7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1548A2-7540-417C-8A9F-1218BC4308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5BB84-55C1-4D01-B4F1-5FDDE2F4C7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612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43A99-7ABD-4A4F-876C-9AFD1E3391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A6A650-A5BB-4AE5-85CA-34BA213F4E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AAA528F-CA63-48C4-93F9-5C27729C1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69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DCE3B9-A806-401E-96C2-560C4FAC7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E62FD3-2C4E-4D6E-B675-6B1044C0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6796011-FC0A-4298-BB7A-411DAA51A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D4F3D5E-C949-4366-9B03-561939AFB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29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B1287-3E34-459C-BAA0-BF1ADB0C3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A73748-C112-4CA2-8381-2E793499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87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288073-C22E-438B-88A4-551FC071B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BD46B4-CB42-4C84-829A-F1CC7BCB5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112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05C148-D723-4949-9ABC-92B1FDC3B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CDF570-5536-4B3F-BD62-147EBC5FF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13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002A31-8AFA-401F-86CF-5601FF4C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D8B846-83B9-407E-B982-54314447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4BBAD31-88FD-4A92-B34B-128810DA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98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455E89-A236-4126-8333-45FC92D7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96CF4E-99A3-4C6C-8498-444D96AB4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742867D-8E98-462F-88B3-4F421BC3D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70E7102-BEBA-482E-A5F2-322C03503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574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E0B9-53E0-41E5-B23D-630FB2D1F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15C321-7711-4B5C-86E2-5046DB23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C27EBB4-0B01-4E2F-B2B6-51E462AFF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B916DF-2683-4E02-935A-BF4050C5C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5345BA-924D-4337-94AB-18659A9E8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3360CF6-582F-4D47-8C48-0739C7AEB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71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EF453F-EB80-4392-8A54-AC7A949E8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ABEF8E-CEB8-4301-8FEB-0D50DBF72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687D129-B426-4654-B0FA-0644A0E54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06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688703-2652-41EC-8679-D8766891A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4B6F8C-92FE-4AC8-A6BE-0D0C16283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90826EF-CDFC-423F-AB2A-4FA71AB68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46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770806-52D6-4FEF-89E2-5ED664BE7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2391BC-3A86-4B2C-9055-E4C0DB1C2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BE4EF18-7474-4170-94C6-2DA80E19C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2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FEC07-A8B8-4EE2-BDE4-6273495C7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5DDDCE-FE6F-483F-8977-376B5A8FB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36AF323-648E-4401-8A1A-014F5FDC8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6117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Clarity Solutions</dc:creator>
  <cp:lastModifiedBy>Clarity Solutions</cp:lastModifiedBy>
  <cp:revision>1</cp:revision>
  <dcterms:created xsi:type="dcterms:W3CDTF">2020-09-09T13:33:26Z</dcterms:created>
  <dcterms:modified xsi:type="dcterms:W3CDTF">2020-09-09T13:41:00Z</dcterms:modified>
</cp:coreProperties>
</file>

<file path=docProps/thumbnail.jpeg>
</file>